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2"/>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5" r:id="rId39"/>
    <p:sldId id="2134805036" r:id="rId40"/>
    <p:sldId id="2134805037" r:id="rId41"/>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804"/>
    <a:srgbClr val="FF0909"/>
    <a:srgbClr val="FF9797"/>
    <a:srgbClr val="FF5353"/>
    <a:srgbClr val="9E0000"/>
    <a:srgbClr val="1A202C"/>
    <a:srgbClr val="860000"/>
    <a:srgbClr val="B40000"/>
    <a:srgbClr val="C000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3" autoAdjust="0"/>
    <p:restoredTop sz="96242" autoAdjust="0"/>
  </p:normalViewPr>
  <p:slideViewPr>
    <p:cSldViewPr snapToGrid="0">
      <p:cViewPr>
        <p:scale>
          <a:sx n="150" d="100"/>
          <a:sy n="150" d="100"/>
        </p:scale>
        <p:origin x="-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12/4/2022</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27.xml"/></Relationships>
</file>

<file path=ppt/slides/_rels/slide37.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61.png"/><Relationship Id="rId18" Type="http://schemas.openxmlformats.org/officeDocument/2006/relationships/image" Target="../media/image186.png"/><Relationship Id="rId3" Type="http://schemas.openxmlformats.org/officeDocument/2006/relationships/image" Target="../media/image175.png"/><Relationship Id="rId7" Type="http://schemas.openxmlformats.org/officeDocument/2006/relationships/image" Target="../media/image177.svg"/><Relationship Id="rId12" Type="http://schemas.openxmlformats.org/officeDocument/2006/relationships/image" Target="../media/image182.svg"/><Relationship Id="rId17" Type="http://schemas.openxmlformats.org/officeDocument/2006/relationships/image" Target="../media/image185.svg"/><Relationship Id="rId2" Type="http://schemas.openxmlformats.org/officeDocument/2006/relationships/notesSlide" Target="../notesSlides/notesSlide23.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slideLayout" Target="../slideLayouts/slideLayout12.xml"/><Relationship Id="rId6" Type="http://schemas.openxmlformats.org/officeDocument/2006/relationships/image" Target="../media/image176.png"/><Relationship Id="rId11" Type="http://schemas.openxmlformats.org/officeDocument/2006/relationships/image" Target="../media/image181.png"/><Relationship Id="rId5" Type="http://schemas.openxmlformats.org/officeDocument/2006/relationships/image" Target="../media/image145.svg"/><Relationship Id="rId15" Type="http://schemas.openxmlformats.org/officeDocument/2006/relationships/image" Target="../media/image183.png"/><Relationship Id="rId10" Type="http://schemas.openxmlformats.org/officeDocument/2006/relationships/image" Target="../media/image180.png"/><Relationship Id="rId19" Type="http://schemas.openxmlformats.org/officeDocument/2006/relationships/image" Target="../media/image187.png"/><Relationship Id="rId4" Type="http://schemas.openxmlformats.org/officeDocument/2006/relationships/image" Target="../media/image144.png"/><Relationship Id="rId9" Type="http://schemas.openxmlformats.org/officeDocument/2006/relationships/image" Target="../media/image179.svg"/><Relationship Id="rId14" Type="http://schemas.openxmlformats.org/officeDocument/2006/relationships/image" Target="../media/image162.svg"/></Relationships>
</file>

<file path=ppt/slides/_rels/slide38.xml.rels><?xml version="1.0" encoding="UTF-8" standalone="yes"?>
<Relationships xmlns="http://schemas.openxmlformats.org/package/2006/relationships"><Relationship Id="rId8" Type="http://schemas.openxmlformats.org/officeDocument/2006/relationships/image" Target="../media/image178.png"/><Relationship Id="rId13" Type="http://schemas.openxmlformats.org/officeDocument/2006/relationships/image" Target="../media/image184.png"/><Relationship Id="rId18" Type="http://schemas.openxmlformats.org/officeDocument/2006/relationships/image" Target="../media/image191.png"/><Relationship Id="rId3" Type="http://schemas.openxmlformats.org/officeDocument/2006/relationships/image" Target="../media/image175.png"/><Relationship Id="rId7" Type="http://schemas.openxmlformats.org/officeDocument/2006/relationships/image" Target="../media/image177.svg"/><Relationship Id="rId12" Type="http://schemas.openxmlformats.org/officeDocument/2006/relationships/image" Target="../media/image183.png"/><Relationship Id="rId17" Type="http://schemas.openxmlformats.org/officeDocument/2006/relationships/image" Target="../media/image190.png"/><Relationship Id="rId2" Type="http://schemas.openxmlformats.org/officeDocument/2006/relationships/notesSlide" Target="../notesSlides/notesSlide24.xml"/><Relationship Id="rId16" Type="http://schemas.openxmlformats.org/officeDocument/2006/relationships/image" Target="../media/image189.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76.png"/><Relationship Id="rId11" Type="http://schemas.openxmlformats.org/officeDocument/2006/relationships/image" Target="../media/image162.svg"/><Relationship Id="rId5" Type="http://schemas.openxmlformats.org/officeDocument/2006/relationships/image" Target="../media/image145.svg"/><Relationship Id="rId15" Type="http://schemas.openxmlformats.org/officeDocument/2006/relationships/image" Target="../media/image188.png"/><Relationship Id="rId10" Type="http://schemas.openxmlformats.org/officeDocument/2006/relationships/image" Target="../media/image161.png"/><Relationship Id="rId19" Type="http://schemas.openxmlformats.org/officeDocument/2006/relationships/image" Target="../media/image158.png"/><Relationship Id="rId4" Type="http://schemas.openxmlformats.org/officeDocument/2006/relationships/image" Target="../media/image144.png"/><Relationship Id="rId9" Type="http://schemas.openxmlformats.org/officeDocument/2006/relationships/image" Target="../media/image179.svg"/><Relationship Id="rId14" Type="http://schemas.openxmlformats.org/officeDocument/2006/relationships/image" Target="../media/image185.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FD30189B-7634-9B4D-D888-1EE272D5687C}"/>
              </a:ext>
            </a:extLst>
          </p:cNvPr>
          <p:cNvGrpSpPr/>
          <p:nvPr/>
        </p:nvGrpSpPr>
        <p:grpSpPr>
          <a:xfrm>
            <a:off x="1902850" y="1006658"/>
            <a:ext cx="5805073" cy="4122188"/>
            <a:chOff x="1721142" y="942181"/>
            <a:chExt cx="5805073" cy="4122188"/>
          </a:xfrm>
        </p:grpSpPr>
        <p:grpSp>
          <p:nvGrpSpPr>
            <p:cNvPr id="8" name="Group 7">
              <a:extLst>
                <a:ext uri="{FF2B5EF4-FFF2-40B4-BE49-F238E27FC236}">
                  <a16:creationId xmlns:a16="http://schemas.microsoft.com/office/drawing/2014/main" id="{FB6C24CA-EC52-236C-BAAC-7712D0628E15}"/>
                </a:ext>
              </a:extLst>
            </p:cNvPr>
            <p:cNvGrpSpPr/>
            <p:nvPr/>
          </p:nvGrpSpPr>
          <p:grpSpPr>
            <a:xfrm>
              <a:off x="1721142" y="942181"/>
              <a:ext cx="5801546" cy="4114800"/>
              <a:chOff x="1445649" y="1"/>
              <a:chExt cx="5801546" cy="4114800"/>
            </a:xfrm>
          </p:grpSpPr>
          <p:pic>
            <p:nvPicPr>
              <p:cNvPr id="4" name="Picture 3" descr="Graphical user interface, text, application, chat or text message&#10;&#10;Description automatically generated">
                <a:extLst>
                  <a:ext uri="{FF2B5EF4-FFF2-40B4-BE49-F238E27FC236}">
                    <a16:creationId xmlns:a16="http://schemas.microsoft.com/office/drawing/2014/main" id="{467B3B9E-433A-AF23-0291-756A6C2A9E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649" y="1"/>
                <a:ext cx="5801546" cy="4114800"/>
              </a:xfrm>
              <a:prstGeom prst="rect">
                <a:avLst/>
              </a:prstGeom>
            </p:spPr>
          </p:pic>
          <p:sp>
            <p:nvSpPr>
              <p:cNvPr id="5" name="Rectangle 4">
                <a:extLst>
                  <a:ext uri="{FF2B5EF4-FFF2-40B4-BE49-F238E27FC236}">
                    <a16:creationId xmlns:a16="http://schemas.microsoft.com/office/drawing/2014/main" id="{20FAF955-9FFD-4A86-A265-AA7988D4F461}"/>
                  </a:ext>
                </a:extLst>
              </p:cNvPr>
              <p:cNvSpPr/>
              <p:nvPr/>
            </p:nvSpPr>
            <p:spPr bwMode="auto">
              <a:xfrm rot="5400000">
                <a:off x="2380982" y="1021106"/>
                <a:ext cx="325815" cy="1664712"/>
              </a:xfrm>
              <a:prstGeom prst="rect">
                <a:avLst/>
              </a:prstGeom>
              <a:solidFill>
                <a:srgbClr val="50E6FF">
                  <a:alpha val="15000"/>
                </a:srgbClr>
              </a:solidFill>
              <a:ln w="38100">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9" name="Rectangle 8">
              <a:extLst>
                <a:ext uri="{FF2B5EF4-FFF2-40B4-BE49-F238E27FC236}">
                  <a16:creationId xmlns:a16="http://schemas.microsoft.com/office/drawing/2014/main" id="{AB82680D-6C3D-6721-F6E9-92649386D320}"/>
                </a:ext>
              </a:extLst>
            </p:cNvPr>
            <p:cNvSpPr/>
            <p:nvPr/>
          </p:nvSpPr>
          <p:spPr bwMode="auto">
            <a:xfrm>
              <a:off x="5978769" y="4695092"/>
              <a:ext cx="1547446" cy="3692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5362099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644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852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373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2800415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7029" y="3163804"/>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2598576" y="3371239"/>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3100589" y="2916650"/>
            <a:ext cx="597003" cy="373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23924" y="262063"/>
            <a:ext cx="8177782"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237" idx="1"/>
          </p:cNvCxnSpPr>
          <p:nvPr/>
        </p:nvCxnSpPr>
        <p:spPr>
          <a:xfrm flipV="1">
            <a:off x="2126376" y="3290584"/>
            <a:ext cx="720653" cy="357239"/>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3865</TotalTime>
  <Words>2152</Words>
  <Application>Microsoft Office PowerPoint</Application>
  <PresentationFormat>Custom</PresentationFormat>
  <Paragraphs>618</Paragraphs>
  <Slides>38</Slides>
  <Notes>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397</cp:revision>
  <dcterms:created xsi:type="dcterms:W3CDTF">2020-08-03T14:18:30Z</dcterms:created>
  <dcterms:modified xsi:type="dcterms:W3CDTF">2022-12-04T21:07:18Z</dcterms:modified>
</cp:coreProperties>
</file>